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C618C-D1F1-0E40-BD5F-E12325B24D65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887B9-0A35-CD41-B408-419EA15B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87B9-0A35-CD41-B408-419EA15B8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3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24CC-A99C-A244-B92C-89DF4E903793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5472-4AEB-CA46-AE0A-531FB822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5308"/>
          <a:stretch>
            <a:fillRect/>
          </a:stretch>
        </p:blipFill>
        <p:spPr bwMode="auto">
          <a:xfrm>
            <a:off x="360438" y="1809750"/>
            <a:ext cx="5348514" cy="4757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08952" y="1809751"/>
            <a:ext cx="3120572" cy="491520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1 Mile Fun Run Map</a:t>
            </a:r>
            <a:endParaRPr lang="en-US" u="sng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START on COMMERCE DRIVE SOUTHBOUND (near Commerce </a:t>
            </a:r>
            <a:r>
              <a:rPr lang="en-US" sz="2200" dirty="0" err="1" smtClean="0"/>
              <a:t>Dr</a:t>
            </a:r>
            <a:r>
              <a:rPr lang="en-US" sz="2200" dirty="0"/>
              <a:t> </a:t>
            </a:r>
            <a:r>
              <a:rPr lang="en-US" sz="2200" dirty="0" smtClean="0"/>
              <a:t>and Robin 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RIGHT on W HOWARD AVE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RIGHT on </a:t>
            </a:r>
            <a:r>
              <a:rPr lang="en-US" sz="2200" dirty="0" smtClean="0"/>
              <a:t>PATTILLO </a:t>
            </a:r>
            <a:r>
              <a:rPr lang="en-US" sz="2200" dirty="0" smtClean="0"/>
              <a:t>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LEFT on GREENWOOD CIRCLE (past Ridley Lane)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LEFT on </a:t>
            </a:r>
            <a:r>
              <a:rPr lang="en-US" sz="2200" dirty="0"/>
              <a:t>WEST HOWARD </a:t>
            </a:r>
            <a:r>
              <a:rPr lang="en-US" sz="2200" dirty="0" smtClean="0"/>
              <a:t>AVE (Heading back to Decatur High School)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LEFT on COMMERCE DR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RIGHT into the DHS BACK FIELD GATE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CONTINUE </a:t>
            </a:r>
            <a:r>
              <a:rPr lang="en-US" sz="2200" dirty="0" smtClean="0"/>
              <a:t>TO FINISH LINE (Proceed </a:t>
            </a:r>
            <a:r>
              <a:rPr lang="en-US" sz="2200" dirty="0"/>
              <a:t>to chute and past clocks in the middle of the ball </a:t>
            </a:r>
            <a:r>
              <a:rPr lang="en-US" sz="2200" dirty="0" smtClean="0"/>
              <a:t>field)</a:t>
            </a:r>
            <a:endParaRPr lang="en-US" sz="2200" dirty="0"/>
          </a:p>
        </p:txBody>
      </p:sp>
      <p:pic>
        <p:nvPicPr>
          <p:cNvPr id="11" name="Picture 10" descr="tdc-2019-raceroster-1290x380-rspons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18667" y="1809751"/>
            <a:ext cx="3531809" cy="496074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500" u="sng" dirty="0" smtClean="0"/>
              <a:t>5K Road Race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START on COMMERCE DR SOUTHBOUND (Near Commerce </a:t>
            </a:r>
            <a:r>
              <a:rPr lang="en-US" sz="4300" dirty="0" err="1" smtClean="0"/>
              <a:t>Dr</a:t>
            </a:r>
            <a:r>
              <a:rPr lang="en-US" sz="4300" dirty="0" smtClean="0"/>
              <a:t> and Robin 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ROBIN 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ELECTRIC AVENUE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W TRINITY PL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COMMERCE DR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W HOWARD AVE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STAY </a:t>
            </a:r>
            <a:r>
              <a:rPr lang="en-US" sz="4300" dirty="0"/>
              <a:t>STRAIGHT ON W. HOWARD TO </a:t>
            </a:r>
            <a:r>
              <a:rPr lang="en-US" sz="4300" dirty="0" smtClean="0"/>
              <a:t>PADEN CIRCLE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PADEN CIRCLE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LEFT </a:t>
            </a:r>
            <a:r>
              <a:rPr lang="en-US" sz="4300" dirty="0"/>
              <a:t>on </a:t>
            </a:r>
            <a:r>
              <a:rPr lang="en-US" sz="4300" dirty="0" smtClean="0"/>
              <a:t>EAST LAKE DR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E PARKWOOD 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staying </a:t>
            </a:r>
            <a:r>
              <a:rPr lang="en-US" sz="4300" dirty="0"/>
              <a:t>on </a:t>
            </a:r>
            <a:r>
              <a:rPr lang="en-US" sz="4300" dirty="0" smtClean="0"/>
              <a:t>E PARKWOOD 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W PONCE </a:t>
            </a:r>
            <a:r>
              <a:rPr lang="en-US" sz="4300" dirty="0"/>
              <a:t>de </a:t>
            </a:r>
            <a:r>
              <a:rPr lang="en-US" sz="4300" dirty="0" smtClean="0"/>
              <a:t>LEON AVE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W TRINITY PL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RIGHT </a:t>
            </a:r>
            <a:r>
              <a:rPr lang="en-US" sz="4300" dirty="0"/>
              <a:t>on </a:t>
            </a:r>
            <a:r>
              <a:rPr lang="en-US" sz="4300" dirty="0" smtClean="0"/>
              <a:t>COMMERCE DR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LEFT into the DHS BACK FIELD GATE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300" dirty="0" smtClean="0"/>
              <a:t>CONTINUE TO FINISH LINE (Proceed to middle of field to finish clocks and chute to finish line)</a:t>
            </a:r>
          </a:p>
        </p:txBody>
      </p:sp>
      <p:pic>
        <p:nvPicPr>
          <p:cNvPr id="11" name="Picture 10" descr="tdc-2019-raceroster-1290x380-rspons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97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/>
        </p:blipFill>
        <p:spPr bwMode="auto">
          <a:xfrm>
            <a:off x="145974" y="1809751"/>
            <a:ext cx="5272693" cy="466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73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190</Words>
  <Application>Microsoft Macintosh PowerPoint</Application>
  <PresentationFormat>On-screen Show 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Decatur Education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Mile Map</dc:title>
  <dc:creator>DEF Admin</dc:creator>
  <cp:lastModifiedBy>DEF Admin</cp:lastModifiedBy>
  <cp:revision>13</cp:revision>
  <cp:lastPrinted>2019-02-26T19:15:58Z</cp:lastPrinted>
  <dcterms:created xsi:type="dcterms:W3CDTF">2019-02-26T17:15:51Z</dcterms:created>
  <dcterms:modified xsi:type="dcterms:W3CDTF">2019-02-27T16:28:12Z</dcterms:modified>
</cp:coreProperties>
</file>