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5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0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3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6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7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6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8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8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9373-7781-2242-AF72-A7BA7D45D4F5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F816-3D95-9049-A6F2-E4CAE92E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8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120775"/>
            <a:ext cx="8343900" cy="46164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00050" y="5980530"/>
            <a:ext cx="834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Water station location on East </a:t>
            </a:r>
            <a:r>
              <a:rPr lang="en-US" dirty="0" err="1"/>
              <a:t>Parkwood</a:t>
            </a:r>
            <a:r>
              <a:rPr lang="en-US" dirty="0"/>
              <a:t> Rd. near Upland Rd. intersection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9238" y="3239869"/>
            <a:ext cx="87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Station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59002" y="496516"/>
            <a:ext cx="42949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Tour </a:t>
            </a:r>
            <a:r>
              <a:rPr lang="en-US" sz="2400" dirty="0" err="1"/>
              <a:t>deCatur</a:t>
            </a:r>
            <a:r>
              <a:rPr lang="en-US" sz="2400"/>
              <a:t> </a:t>
            </a:r>
            <a:r>
              <a:rPr lang="en-US" sz="2400" smtClean="0"/>
              <a:t>5k Course </a:t>
            </a:r>
            <a:r>
              <a:rPr lang="en-US" sz="2400" dirty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261815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5873</TotalTime>
  <Words>20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Decatur Education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 Admin</dc:creator>
  <cp:lastModifiedBy>DEF Admin</cp:lastModifiedBy>
  <cp:revision>2</cp:revision>
  <dcterms:created xsi:type="dcterms:W3CDTF">2017-02-23T21:12:01Z</dcterms:created>
  <dcterms:modified xsi:type="dcterms:W3CDTF">2017-02-27T23:05:02Z</dcterms:modified>
</cp:coreProperties>
</file>