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56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8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4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5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2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3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0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1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4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5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C83A2-5314-9E44-97BE-4F9C0DFBFA8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5D4CC-C2C3-8B48-84C8-6F7F7214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5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97363" y="473363"/>
            <a:ext cx="5590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Tour </a:t>
            </a:r>
            <a:r>
              <a:rPr lang="en-US" sz="2400" dirty="0" err="1" smtClean="0"/>
              <a:t>deCatur</a:t>
            </a:r>
            <a:r>
              <a:rPr lang="en-US" sz="2400" dirty="0" smtClean="0"/>
              <a:t> 1 mile Course Map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1231900"/>
            <a:ext cx="7200900" cy="43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05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Decatur Education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 Admin</dc:creator>
  <cp:lastModifiedBy>DEF Admin</cp:lastModifiedBy>
  <cp:revision>1</cp:revision>
  <dcterms:created xsi:type="dcterms:W3CDTF">2017-02-27T23:04:21Z</dcterms:created>
  <dcterms:modified xsi:type="dcterms:W3CDTF">2017-02-27T23:08:00Z</dcterms:modified>
</cp:coreProperties>
</file>